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21CE-5F9B-4C08-8073-0942BA9BF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BA310-14A0-48F0-9213-18F7F02E9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45289-AB38-4A3D-BDC1-C94D53EF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69C9-BB57-41CF-8051-AA896680C86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29898-0C01-4E70-BFA4-339619A1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3DCC5-92DE-4525-B33D-0555BDA4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F952-20D2-4349-AC43-EABB9EDA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FAB9-E0F7-4FE5-8817-7AC03640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441C2-8C90-46AF-96D8-512AA9E15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85290-F52C-452D-ACD4-D7A265DB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69C9-BB57-41CF-8051-AA896680C86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80672-385C-4BBA-8222-DA37337F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C321E-1D4B-4C9B-9320-675CB5A1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F952-20D2-4349-AC43-EABB9EDA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3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743EA1-B8BE-4D9A-BB7B-FCB15CB05C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9E1AB-BB9F-4304-A60F-E360463F6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99382-09E1-470A-A1D6-CEBB1782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69C9-BB57-41CF-8051-AA896680C86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F0560-ACE2-4CE9-A21E-07C6FD53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3AF49-A85C-4DD4-8A40-1350ED1B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F952-20D2-4349-AC43-EABB9EDA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5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0435-A015-4EE3-81BA-ACE8438F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F816E-5EA6-4256-9FD7-4493AF9C2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AB39D-272E-4702-83DD-B78C1A9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69C9-BB57-41CF-8051-AA896680C86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74958-E169-4F6C-BDA1-CCE5ED987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7310A-D891-40F7-B2BB-7F5D92A3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F952-20D2-4349-AC43-EABB9EDA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9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1720-7102-43E2-B790-07C09684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BD2CA-E6B3-4371-BD72-F97A69BC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74931-EEB0-4F99-B000-31849793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69C9-BB57-41CF-8051-AA896680C86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606F5-9D65-4C52-ADA8-98947BFF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DA80B-F342-4734-BCE1-7A13F461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F952-20D2-4349-AC43-EABB9EDA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4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780F4-4513-4E54-8B03-C1C1A7A5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BA7F7-5CC5-4B79-99EE-DB21A41C7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D6DF6-A528-4FCD-B4F6-60E9377B5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808FB-2D40-49E0-8BB4-8FE9A466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69C9-BB57-41CF-8051-AA896680C86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04C6F-F57A-4174-916B-4E515150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DB622-F457-43C4-B0A7-E7776860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F952-20D2-4349-AC43-EABB9EDA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0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E4D9-1E5E-4C14-B31C-022C94E6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2A094-D365-4B85-AD60-E8D6F34C8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60E5F-5B24-49B7-889C-102151B03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16017-A3DE-4AB2-B6D4-E3D08979F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BD5B89-EE49-4E0A-BE96-57E0EB2ED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3096C4-9067-4553-8B0A-17E0676E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69C9-BB57-41CF-8051-AA896680C86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A37C8-7BF8-4D54-9A5E-233EA548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77655-EEF6-43A9-89C2-8D8A9FE7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F952-20D2-4349-AC43-EABB9EDA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3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6FEE-19CE-47F5-8BF2-4867C26F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CAA93-3088-469B-96D3-FC9276A1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69C9-BB57-41CF-8051-AA896680C86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4CA02-FA7C-4FA9-AFB9-628A3C41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3812A-8B86-4890-952E-215E8B1A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F952-20D2-4349-AC43-EABB9EDA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A74BC-539A-40F3-AFDE-73E34B88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69C9-BB57-41CF-8051-AA896680C86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ED0A1-E3F2-4CC8-8057-74393F48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769AC-6580-4008-B5EC-D12AF584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F952-20D2-4349-AC43-EABB9EDA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3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64248-A266-4E7B-A9BA-AA5C8D95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3ECF3-E493-45F6-9AEC-D5AF30E2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E3D7A-5A06-443D-A37F-981AE501E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E954D-2C04-4DB3-9D43-CFA20F545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69C9-BB57-41CF-8051-AA896680C86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9DB3D-7AD0-4DC9-959C-B199C820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F9556-0233-4164-9E24-96EBC3D2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F952-20D2-4349-AC43-EABB9EDA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7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C5B6-A604-46C5-B5B8-80F110AD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EFABD9-251D-47FB-B40D-837B0F5EE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8A042-DF18-4C04-BB0C-67ADEE0B2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AEFC8-E87F-4B9C-B017-A975188F5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69C9-BB57-41CF-8051-AA896680C86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B12D3-8044-49C7-BB5B-C128572E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3E637-C1FF-41B3-95AE-7F7A191E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F952-20D2-4349-AC43-EABB9EDA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4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28B3B7-C928-434C-881A-739E5B2406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2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451" b="33410"/>
          <a:stretch/>
        </p:blipFill>
        <p:spPr>
          <a:xfrm>
            <a:off x="-3145" y="-18855"/>
            <a:ext cx="12223397" cy="67403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4E9E01-3599-429D-B280-422F2D6A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11899-F9D6-40C2-BBDC-35CBDB2A4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C19CB-53A9-446C-9084-8AC2FE3D1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C469C9-BB57-41CF-8051-AA896680C864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F2C44-82C5-4D91-B036-EC8363D7F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8AC2F-D97D-477D-A4B2-4E5A3A4E7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70F952-20D2-4349-AC43-EABB9EDA5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recycle.ca.gov/IllegalDum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alrecycle.maps.arcgis.com/apps/webappviewer/index.html?id=681a1da3c41f4259b205d9441857f29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alrecycle.maps.arcgis.com/apps/webappviewer/index.html?id=681a1da3c41f4259b205d9441857f29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4DB2-4A28-4865-943C-0E074893E7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California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Illegal Dumping Technical Advisory Committee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(IDTAC)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28F38-03B3-45C1-AD27-92648830B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Larry Sweetser</a:t>
            </a:r>
          </a:p>
        </p:txBody>
      </p:sp>
    </p:spTree>
    <p:extLst>
      <p:ext uri="{BB962C8B-B14F-4D97-AF65-F5344CB8AC3E}">
        <p14:creationId xmlns:p14="http://schemas.microsoft.com/office/powerpoint/2010/main" val="384854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7C4BF-E36C-4B08-AC2D-E170FF23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IDTAC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8CF9E-A991-464B-A00B-1BD4F46E1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 the extent of the illegal dumping problem </a:t>
            </a:r>
          </a:p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evelop recommendations to CalRecycle to enhance the effectiveness of local and state responses to the problem</a:t>
            </a: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resources and networking to local agencies and advocates</a:t>
            </a:r>
          </a:p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Members representing:</a:t>
            </a:r>
          </a:p>
          <a:p>
            <a:pPr lvl="1"/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 and local agencies and associations</a:t>
            </a:r>
          </a:p>
          <a:p>
            <a:pPr lvl="1"/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waste sector</a:t>
            </a:r>
          </a:p>
          <a:p>
            <a:pPr lvl="1"/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Enforcement agencies</a:t>
            </a:r>
          </a:p>
          <a:p>
            <a:pPr lvl="1"/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groups</a:t>
            </a:r>
          </a:p>
          <a:p>
            <a:pPr lvl="1"/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 representative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3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F7FD-E7C7-4834-A6CD-D1175350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7070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IDTAC Members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A5B1B-EDCB-4D48-B3BC-D23FC9598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450" y="1825625"/>
            <a:ext cx="553535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Alameda Co Supervisor - represented by Erin Armstrong/ California State Association of Counties, Nate Miley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Alameda County DA’s Office/San Joaquin County DA’s Office,  Alyce Sandbach/Jennifer (Kibbe) 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California Environmental Protection Agency,  Hasti Javid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California Hazardous Materials Investigators Association,  Marr Christian/ Mark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Azzouni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CalRecycle, Mark de Bie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CalTrans,  Trent Manning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City of Los Angeles Bureau of Street Services, Gary Harris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City of Los Angeles Sanitation and Environment, Gonzalo Barriga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City of Manteca, Avneet Mahil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City of Oakland Public Works, Frank Foster/Jamaica Moon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City of Richmond Code Enforcement, Eva Mann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City of San Jose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BeautifySJ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Initiative, Olympia Williams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Del Norte County Solid Waste Authority, Tedd Ward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Monterey County Illegal Dumping Task Force,  Maria Ferdin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Sacramento County Waste Management Authority,  Chris Lehon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6CC034-CA8E-425A-8587-B12E833256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California Conference of Directors of Environmental Health (CCDEH) Representative,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California Conservation Corps Region III,  Sara Weaver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California Product Stewardship Council,  Doug Kobold (Vice Chair)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Californians Against Waste,  Nick Lapis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California Waste Haulers Council,  Kathy Lynch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County Engineers Association of California,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Services Joint Powers Authority,  Larry Sweetser (Chair)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Keep California Beautiful,  Christine Flowers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League of California Cities,  Derek Dolfie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Mattress Recycling Council,  Justine Fallon/ Taylor Grimes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National Stewardship Action Council,  Heidi Sanborn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Public Member Representative, Traci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Glaves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Resource Recovery Coalition of California,  Veronica Pardo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San Diego River Park Foundation,  Rob Hutsel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Waste Management Industry,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Other interested parties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FC7B8-66AF-49B3-BAE8-D5D181889154}"/>
              </a:ext>
            </a:extLst>
          </p:cNvPr>
          <p:cNvSpPr txBox="1"/>
          <p:nvPr/>
        </p:nvSpPr>
        <p:spPr>
          <a:xfrm>
            <a:off x="3808601" y="6197120"/>
            <a:ext cx="3690177" cy="336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Sharon Anderson, Coordinator, CalRecycle</a:t>
            </a:r>
          </a:p>
        </p:txBody>
      </p:sp>
    </p:spTree>
    <p:extLst>
      <p:ext uri="{BB962C8B-B14F-4D97-AF65-F5344CB8AC3E}">
        <p14:creationId xmlns:p14="http://schemas.microsoft.com/office/powerpoint/2010/main" val="150878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97CA-173E-4BDD-B589-8D9D92F5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Workplan 2020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C9E91-D1AE-430A-A8F1-DDA2CBD96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5625"/>
            <a:ext cx="10820400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Outline priorities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Created subcommittees</a:t>
            </a:r>
          </a:p>
          <a:p>
            <a:pPr lvl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</a:p>
          <a:p>
            <a:pPr lvl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</a:p>
          <a:p>
            <a:pPr lvl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Strategy </a:t>
            </a:r>
          </a:p>
          <a:p>
            <a:pPr lvl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52762"/>
            <a:ext cx="5789295" cy="351434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6095999" y="1569337"/>
            <a:ext cx="5789295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Get Involved in solutions for California</a:t>
            </a:r>
          </a:p>
          <a:p>
            <a:r>
              <a:rPr lang="en-US" sz="2400" b="1" dirty="0"/>
              <a:t>Next full IDTAC meeting – May 26, 2021</a:t>
            </a:r>
          </a:p>
          <a:p>
            <a:pPr algn="ctr"/>
            <a:r>
              <a:rPr lang="en-US" sz="2400" b="1" dirty="0"/>
              <a:t>Ideas for discussion welcome!</a:t>
            </a:r>
          </a:p>
        </p:txBody>
      </p:sp>
    </p:spTree>
    <p:extLst>
      <p:ext uri="{BB962C8B-B14F-4D97-AF65-F5344CB8AC3E}">
        <p14:creationId xmlns:p14="http://schemas.microsoft.com/office/powerpoint/2010/main" val="424029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9E73-5BE6-419E-B373-6D89E9BA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B163E-6D39-46F8-A631-1B100C813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Website	 </a:t>
            </a:r>
            <a:r>
              <a:rPr lang="en-US" dirty="0">
                <a:hlinkClick r:id="rId2"/>
              </a:rPr>
              <a:t>https://www.calrecycle.ca.gov/IllegalDump/</a:t>
            </a:r>
            <a:r>
              <a:rPr lang="en-US" dirty="0"/>
              <a:t> </a:t>
            </a:r>
          </a:p>
          <a:p>
            <a:r>
              <a:rPr lang="en-US" dirty="0"/>
              <a:t>Illegal Dumping Toolbox</a:t>
            </a:r>
          </a:p>
          <a:p>
            <a:pPr lvl="1"/>
            <a:r>
              <a:rPr lang="en-US" dirty="0"/>
              <a:t>Prevention, Abatement, Cleanup and Enforcement (PACE)</a:t>
            </a:r>
          </a:p>
          <a:p>
            <a:pPr lvl="1"/>
            <a:r>
              <a:rPr lang="en-US" dirty="0"/>
              <a:t>Outreach </a:t>
            </a:r>
          </a:p>
          <a:p>
            <a:pPr lvl="1"/>
            <a:r>
              <a:rPr lang="en-US" dirty="0"/>
              <a:t>Presentations</a:t>
            </a:r>
          </a:p>
          <a:p>
            <a:r>
              <a:rPr lang="en-US" dirty="0"/>
              <a:t>Local Jurisdiction Survey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Rules of evidence guidance </a:t>
            </a:r>
          </a:p>
          <a:p>
            <a:r>
              <a:rPr lang="en-US" dirty="0"/>
              <a:t>Refuse hauler service provider guidance</a:t>
            </a:r>
          </a:p>
          <a:p>
            <a:r>
              <a:rPr lang="en-US" dirty="0"/>
              <a:t>Homeless encampment guide</a:t>
            </a:r>
          </a:p>
        </p:txBody>
      </p:sp>
    </p:spTree>
    <p:extLst>
      <p:ext uri="{BB962C8B-B14F-4D97-AF65-F5344CB8AC3E}">
        <p14:creationId xmlns:p14="http://schemas.microsoft.com/office/powerpoint/2010/main" val="352014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21B26-F961-4496-B4BE-43199508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AAF8C-E3C8-4C89-8BE1-BAD251A51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Review state website and online resources</a:t>
            </a:r>
          </a:p>
          <a:p>
            <a:r>
              <a:rPr lang="en-US" dirty="0"/>
              <a:t>Messaging campaign</a:t>
            </a:r>
          </a:p>
          <a:p>
            <a:r>
              <a:rPr lang="en-US" dirty="0" err="1"/>
              <a:t>GeoMap</a:t>
            </a:r>
            <a:endParaRPr lang="en-US" dirty="0"/>
          </a:p>
          <a:p>
            <a:pPr lvl="1"/>
            <a:r>
              <a:rPr lang="en-US" dirty="0"/>
              <a:t>Locate local illegal dumping </a:t>
            </a:r>
            <a:r>
              <a:rPr lang="en-US" dirty="0">
                <a:hlinkClick r:id="rId2"/>
              </a:rPr>
              <a:t>resource contact </a:t>
            </a:r>
            <a:endParaRPr lang="en-US" dirty="0"/>
          </a:p>
          <a:p>
            <a:r>
              <a:rPr lang="en-US" dirty="0"/>
              <a:t>Guidance for creating partnerships</a:t>
            </a:r>
          </a:p>
          <a:p>
            <a:r>
              <a:rPr lang="en-US" dirty="0"/>
              <a:t>Compile enforcement tools</a:t>
            </a:r>
          </a:p>
          <a:p>
            <a:r>
              <a:rPr lang="en-US" dirty="0"/>
              <a:t>Develop illegal dumping collection survey</a:t>
            </a:r>
          </a:p>
          <a:p>
            <a:r>
              <a:rPr lang="en-US" dirty="0"/>
              <a:t>Training requirements guidance different clean up activities</a:t>
            </a:r>
          </a:p>
          <a:p>
            <a:r>
              <a:rPr lang="en-US" dirty="0"/>
              <a:t>ListServ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3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83E3EF-D9C5-446B-8B93-350449AC06DA}"/>
              </a:ext>
            </a:extLst>
          </p:cNvPr>
          <p:cNvSpPr/>
          <p:nvPr/>
        </p:nvSpPr>
        <p:spPr>
          <a:xfrm>
            <a:off x="-69669" y="-60960"/>
            <a:ext cx="12322629" cy="6918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28CF39A4-C2C9-47EE-9E46-25DFB851E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48" t="26970" r="14517" b="14545"/>
          <a:stretch/>
        </p:blipFill>
        <p:spPr>
          <a:xfrm>
            <a:off x="982800" y="124457"/>
            <a:ext cx="10359155" cy="6470281"/>
          </a:xfrm>
          <a:prstGeom prst="rect">
            <a:avLst/>
          </a:prstGeom>
          <a:ln w="666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359155"/>
                      <a:gd name="connsiteY0" fmla="*/ 0 h 6470281"/>
                      <a:gd name="connsiteX1" fmla="*/ 575509 w 10359155"/>
                      <a:gd name="connsiteY1" fmla="*/ 0 h 6470281"/>
                      <a:gd name="connsiteX2" fmla="*/ 840243 w 10359155"/>
                      <a:gd name="connsiteY2" fmla="*/ 0 h 6470281"/>
                      <a:gd name="connsiteX3" fmla="*/ 1519343 w 10359155"/>
                      <a:gd name="connsiteY3" fmla="*/ 0 h 6470281"/>
                      <a:gd name="connsiteX4" fmla="*/ 1784077 w 10359155"/>
                      <a:gd name="connsiteY4" fmla="*/ 0 h 6470281"/>
                      <a:gd name="connsiteX5" fmla="*/ 2359585 w 10359155"/>
                      <a:gd name="connsiteY5" fmla="*/ 0 h 6470281"/>
                      <a:gd name="connsiteX6" fmla="*/ 3142277 w 10359155"/>
                      <a:gd name="connsiteY6" fmla="*/ 0 h 6470281"/>
                      <a:gd name="connsiteX7" fmla="*/ 3924969 w 10359155"/>
                      <a:gd name="connsiteY7" fmla="*/ 0 h 6470281"/>
                      <a:gd name="connsiteX8" fmla="*/ 4604069 w 10359155"/>
                      <a:gd name="connsiteY8" fmla="*/ 0 h 6470281"/>
                      <a:gd name="connsiteX9" fmla="*/ 5075986 w 10359155"/>
                      <a:gd name="connsiteY9" fmla="*/ 0 h 6470281"/>
                      <a:gd name="connsiteX10" fmla="*/ 5340720 w 10359155"/>
                      <a:gd name="connsiteY10" fmla="*/ 0 h 6470281"/>
                      <a:gd name="connsiteX11" fmla="*/ 5812637 w 10359155"/>
                      <a:gd name="connsiteY11" fmla="*/ 0 h 6470281"/>
                      <a:gd name="connsiteX12" fmla="*/ 6491737 w 10359155"/>
                      <a:gd name="connsiteY12" fmla="*/ 0 h 6470281"/>
                      <a:gd name="connsiteX13" fmla="*/ 7274429 w 10359155"/>
                      <a:gd name="connsiteY13" fmla="*/ 0 h 6470281"/>
                      <a:gd name="connsiteX14" fmla="*/ 7539163 w 10359155"/>
                      <a:gd name="connsiteY14" fmla="*/ 0 h 6470281"/>
                      <a:gd name="connsiteX15" fmla="*/ 7803897 w 10359155"/>
                      <a:gd name="connsiteY15" fmla="*/ 0 h 6470281"/>
                      <a:gd name="connsiteX16" fmla="*/ 8586588 w 10359155"/>
                      <a:gd name="connsiteY16" fmla="*/ 0 h 6470281"/>
                      <a:gd name="connsiteX17" fmla="*/ 8851322 w 10359155"/>
                      <a:gd name="connsiteY17" fmla="*/ 0 h 6470281"/>
                      <a:gd name="connsiteX18" fmla="*/ 9426831 w 10359155"/>
                      <a:gd name="connsiteY18" fmla="*/ 0 h 6470281"/>
                      <a:gd name="connsiteX19" fmla="*/ 9795157 w 10359155"/>
                      <a:gd name="connsiteY19" fmla="*/ 0 h 6470281"/>
                      <a:gd name="connsiteX20" fmla="*/ 10359155 w 10359155"/>
                      <a:gd name="connsiteY20" fmla="*/ 0 h 6470281"/>
                      <a:gd name="connsiteX21" fmla="*/ 10359155 w 10359155"/>
                      <a:gd name="connsiteY21" fmla="*/ 458802 h 6470281"/>
                      <a:gd name="connsiteX22" fmla="*/ 10359155 w 10359155"/>
                      <a:gd name="connsiteY22" fmla="*/ 1176415 h 6470281"/>
                      <a:gd name="connsiteX23" fmla="*/ 10359155 w 10359155"/>
                      <a:gd name="connsiteY23" fmla="*/ 1570514 h 6470281"/>
                      <a:gd name="connsiteX24" fmla="*/ 10359155 w 10359155"/>
                      <a:gd name="connsiteY24" fmla="*/ 2158721 h 6470281"/>
                      <a:gd name="connsiteX25" fmla="*/ 10359155 w 10359155"/>
                      <a:gd name="connsiteY25" fmla="*/ 2682226 h 6470281"/>
                      <a:gd name="connsiteX26" fmla="*/ 10359155 w 10359155"/>
                      <a:gd name="connsiteY26" fmla="*/ 3205730 h 6470281"/>
                      <a:gd name="connsiteX27" fmla="*/ 10359155 w 10359155"/>
                      <a:gd name="connsiteY27" fmla="*/ 3729235 h 6470281"/>
                      <a:gd name="connsiteX28" fmla="*/ 10359155 w 10359155"/>
                      <a:gd name="connsiteY28" fmla="*/ 4123334 h 6470281"/>
                      <a:gd name="connsiteX29" fmla="*/ 10359155 w 10359155"/>
                      <a:gd name="connsiteY29" fmla="*/ 4840947 h 6470281"/>
                      <a:gd name="connsiteX30" fmla="*/ 10359155 w 10359155"/>
                      <a:gd name="connsiteY30" fmla="*/ 5558560 h 6470281"/>
                      <a:gd name="connsiteX31" fmla="*/ 10359155 w 10359155"/>
                      <a:gd name="connsiteY31" fmla="*/ 5952659 h 6470281"/>
                      <a:gd name="connsiteX32" fmla="*/ 10359155 w 10359155"/>
                      <a:gd name="connsiteY32" fmla="*/ 6470281 h 6470281"/>
                      <a:gd name="connsiteX33" fmla="*/ 9783646 w 10359155"/>
                      <a:gd name="connsiteY33" fmla="*/ 6470281 h 6470281"/>
                      <a:gd name="connsiteX34" fmla="*/ 9415321 w 10359155"/>
                      <a:gd name="connsiteY34" fmla="*/ 6470281 h 6470281"/>
                      <a:gd name="connsiteX35" fmla="*/ 8943404 w 10359155"/>
                      <a:gd name="connsiteY35" fmla="*/ 6470281 h 6470281"/>
                      <a:gd name="connsiteX36" fmla="*/ 8367895 w 10359155"/>
                      <a:gd name="connsiteY36" fmla="*/ 6470281 h 6470281"/>
                      <a:gd name="connsiteX37" fmla="*/ 7792387 w 10359155"/>
                      <a:gd name="connsiteY37" fmla="*/ 6470281 h 6470281"/>
                      <a:gd name="connsiteX38" fmla="*/ 7113286 w 10359155"/>
                      <a:gd name="connsiteY38" fmla="*/ 6470281 h 6470281"/>
                      <a:gd name="connsiteX39" fmla="*/ 6744961 w 10359155"/>
                      <a:gd name="connsiteY39" fmla="*/ 6470281 h 6470281"/>
                      <a:gd name="connsiteX40" fmla="*/ 6376635 w 10359155"/>
                      <a:gd name="connsiteY40" fmla="*/ 6470281 h 6470281"/>
                      <a:gd name="connsiteX41" fmla="*/ 5593944 w 10359155"/>
                      <a:gd name="connsiteY41" fmla="*/ 6470281 h 6470281"/>
                      <a:gd name="connsiteX42" fmla="*/ 4811252 w 10359155"/>
                      <a:gd name="connsiteY42" fmla="*/ 6470281 h 6470281"/>
                      <a:gd name="connsiteX43" fmla="*/ 4235743 w 10359155"/>
                      <a:gd name="connsiteY43" fmla="*/ 6470281 h 6470281"/>
                      <a:gd name="connsiteX44" fmla="*/ 3971009 w 10359155"/>
                      <a:gd name="connsiteY44" fmla="*/ 6470281 h 6470281"/>
                      <a:gd name="connsiteX45" fmla="*/ 3706275 w 10359155"/>
                      <a:gd name="connsiteY45" fmla="*/ 6470281 h 6470281"/>
                      <a:gd name="connsiteX46" fmla="*/ 2923584 w 10359155"/>
                      <a:gd name="connsiteY46" fmla="*/ 6470281 h 6470281"/>
                      <a:gd name="connsiteX47" fmla="*/ 2451667 w 10359155"/>
                      <a:gd name="connsiteY47" fmla="*/ 6470281 h 6470281"/>
                      <a:gd name="connsiteX48" fmla="*/ 1668975 w 10359155"/>
                      <a:gd name="connsiteY48" fmla="*/ 6470281 h 6470281"/>
                      <a:gd name="connsiteX49" fmla="*/ 1093466 w 10359155"/>
                      <a:gd name="connsiteY49" fmla="*/ 6470281 h 6470281"/>
                      <a:gd name="connsiteX50" fmla="*/ 828732 w 10359155"/>
                      <a:gd name="connsiteY50" fmla="*/ 6470281 h 6470281"/>
                      <a:gd name="connsiteX51" fmla="*/ 0 w 10359155"/>
                      <a:gd name="connsiteY51" fmla="*/ 6470281 h 6470281"/>
                      <a:gd name="connsiteX52" fmla="*/ 0 w 10359155"/>
                      <a:gd name="connsiteY52" fmla="*/ 5946776 h 6470281"/>
                      <a:gd name="connsiteX53" fmla="*/ 0 w 10359155"/>
                      <a:gd name="connsiteY53" fmla="*/ 5552678 h 6470281"/>
                      <a:gd name="connsiteX54" fmla="*/ 0 w 10359155"/>
                      <a:gd name="connsiteY54" fmla="*/ 5158579 h 6470281"/>
                      <a:gd name="connsiteX55" fmla="*/ 0 w 10359155"/>
                      <a:gd name="connsiteY55" fmla="*/ 4635074 h 6470281"/>
                      <a:gd name="connsiteX56" fmla="*/ 0 w 10359155"/>
                      <a:gd name="connsiteY56" fmla="*/ 4240975 h 6470281"/>
                      <a:gd name="connsiteX57" fmla="*/ 0 w 10359155"/>
                      <a:gd name="connsiteY57" fmla="*/ 3523362 h 6470281"/>
                      <a:gd name="connsiteX58" fmla="*/ 0 w 10359155"/>
                      <a:gd name="connsiteY58" fmla="*/ 3129263 h 6470281"/>
                      <a:gd name="connsiteX59" fmla="*/ 0 w 10359155"/>
                      <a:gd name="connsiteY59" fmla="*/ 2541056 h 6470281"/>
                      <a:gd name="connsiteX60" fmla="*/ 0 w 10359155"/>
                      <a:gd name="connsiteY60" fmla="*/ 1823443 h 6470281"/>
                      <a:gd name="connsiteX61" fmla="*/ 0 w 10359155"/>
                      <a:gd name="connsiteY61" fmla="*/ 1105830 h 6470281"/>
                      <a:gd name="connsiteX62" fmla="*/ 0 w 10359155"/>
                      <a:gd name="connsiteY62" fmla="*/ 0 h 6470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0359155" h="6470281" fill="none" extrusionOk="0">
                        <a:moveTo>
                          <a:pt x="0" y="0"/>
                        </a:moveTo>
                        <a:cubicBezTo>
                          <a:pt x="215304" y="-20908"/>
                          <a:pt x="434091" y="40652"/>
                          <a:pt x="575509" y="0"/>
                        </a:cubicBezTo>
                        <a:cubicBezTo>
                          <a:pt x="716927" y="-40652"/>
                          <a:pt x="715202" y="11389"/>
                          <a:pt x="840243" y="0"/>
                        </a:cubicBezTo>
                        <a:cubicBezTo>
                          <a:pt x="965284" y="-11389"/>
                          <a:pt x="1279696" y="37510"/>
                          <a:pt x="1519343" y="0"/>
                        </a:cubicBezTo>
                        <a:cubicBezTo>
                          <a:pt x="1758990" y="-37510"/>
                          <a:pt x="1672005" y="28832"/>
                          <a:pt x="1784077" y="0"/>
                        </a:cubicBezTo>
                        <a:cubicBezTo>
                          <a:pt x="1896149" y="-28832"/>
                          <a:pt x="2127181" y="35344"/>
                          <a:pt x="2359585" y="0"/>
                        </a:cubicBezTo>
                        <a:cubicBezTo>
                          <a:pt x="2591989" y="-35344"/>
                          <a:pt x="2967138" y="48706"/>
                          <a:pt x="3142277" y="0"/>
                        </a:cubicBezTo>
                        <a:cubicBezTo>
                          <a:pt x="3317416" y="-48706"/>
                          <a:pt x="3664491" y="48935"/>
                          <a:pt x="3924969" y="0"/>
                        </a:cubicBezTo>
                        <a:cubicBezTo>
                          <a:pt x="4185447" y="-48935"/>
                          <a:pt x="4417510" y="36942"/>
                          <a:pt x="4604069" y="0"/>
                        </a:cubicBezTo>
                        <a:cubicBezTo>
                          <a:pt x="4790628" y="-36942"/>
                          <a:pt x="4909114" y="3226"/>
                          <a:pt x="5075986" y="0"/>
                        </a:cubicBezTo>
                        <a:cubicBezTo>
                          <a:pt x="5242858" y="-3226"/>
                          <a:pt x="5224205" y="25919"/>
                          <a:pt x="5340720" y="0"/>
                        </a:cubicBezTo>
                        <a:cubicBezTo>
                          <a:pt x="5457235" y="-25919"/>
                          <a:pt x="5670981" y="15114"/>
                          <a:pt x="5812637" y="0"/>
                        </a:cubicBezTo>
                        <a:cubicBezTo>
                          <a:pt x="5954293" y="-15114"/>
                          <a:pt x="6271900" y="13257"/>
                          <a:pt x="6491737" y="0"/>
                        </a:cubicBezTo>
                        <a:cubicBezTo>
                          <a:pt x="6711574" y="-13257"/>
                          <a:pt x="6925728" y="58897"/>
                          <a:pt x="7274429" y="0"/>
                        </a:cubicBezTo>
                        <a:cubicBezTo>
                          <a:pt x="7623130" y="-58897"/>
                          <a:pt x="7462011" y="25956"/>
                          <a:pt x="7539163" y="0"/>
                        </a:cubicBezTo>
                        <a:cubicBezTo>
                          <a:pt x="7616315" y="-25956"/>
                          <a:pt x="7688143" y="22193"/>
                          <a:pt x="7803897" y="0"/>
                        </a:cubicBezTo>
                        <a:cubicBezTo>
                          <a:pt x="7919651" y="-22193"/>
                          <a:pt x="8328546" y="243"/>
                          <a:pt x="8586588" y="0"/>
                        </a:cubicBezTo>
                        <a:cubicBezTo>
                          <a:pt x="8844630" y="-243"/>
                          <a:pt x="8795780" y="5989"/>
                          <a:pt x="8851322" y="0"/>
                        </a:cubicBezTo>
                        <a:cubicBezTo>
                          <a:pt x="8906864" y="-5989"/>
                          <a:pt x="9234105" y="218"/>
                          <a:pt x="9426831" y="0"/>
                        </a:cubicBezTo>
                        <a:cubicBezTo>
                          <a:pt x="9619557" y="-218"/>
                          <a:pt x="9705193" y="36114"/>
                          <a:pt x="9795157" y="0"/>
                        </a:cubicBezTo>
                        <a:cubicBezTo>
                          <a:pt x="9885121" y="-36114"/>
                          <a:pt x="10167557" y="60673"/>
                          <a:pt x="10359155" y="0"/>
                        </a:cubicBezTo>
                        <a:cubicBezTo>
                          <a:pt x="10382083" y="93336"/>
                          <a:pt x="10335002" y="233173"/>
                          <a:pt x="10359155" y="458802"/>
                        </a:cubicBezTo>
                        <a:cubicBezTo>
                          <a:pt x="10383308" y="684431"/>
                          <a:pt x="10309244" y="823711"/>
                          <a:pt x="10359155" y="1176415"/>
                        </a:cubicBezTo>
                        <a:cubicBezTo>
                          <a:pt x="10409066" y="1529119"/>
                          <a:pt x="10339810" y="1439540"/>
                          <a:pt x="10359155" y="1570514"/>
                        </a:cubicBezTo>
                        <a:cubicBezTo>
                          <a:pt x="10378500" y="1701488"/>
                          <a:pt x="10315082" y="2028197"/>
                          <a:pt x="10359155" y="2158721"/>
                        </a:cubicBezTo>
                        <a:cubicBezTo>
                          <a:pt x="10403228" y="2289245"/>
                          <a:pt x="10305358" y="2535655"/>
                          <a:pt x="10359155" y="2682226"/>
                        </a:cubicBezTo>
                        <a:cubicBezTo>
                          <a:pt x="10412952" y="2828798"/>
                          <a:pt x="10299585" y="3036001"/>
                          <a:pt x="10359155" y="3205730"/>
                        </a:cubicBezTo>
                        <a:cubicBezTo>
                          <a:pt x="10418725" y="3375459"/>
                          <a:pt x="10308888" y="3473629"/>
                          <a:pt x="10359155" y="3729235"/>
                        </a:cubicBezTo>
                        <a:cubicBezTo>
                          <a:pt x="10409422" y="3984841"/>
                          <a:pt x="10319670" y="4011625"/>
                          <a:pt x="10359155" y="4123334"/>
                        </a:cubicBezTo>
                        <a:cubicBezTo>
                          <a:pt x="10398640" y="4235043"/>
                          <a:pt x="10277043" y="4613353"/>
                          <a:pt x="10359155" y="4840947"/>
                        </a:cubicBezTo>
                        <a:cubicBezTo>
                          <a:pt x="10441267" y="5068541"/>
                          <a:pt x="10357942" y="5211173"/>
                          <a:pt x="10359155" y="5558560"/>
                        </a:cubicBezTo>
                        <a:cubicBezTo>
                          <a:pt x="10360368" y="5905947"/>
                          <a:pt x="10335720" y="5824836"/>
                          <a:pt x="10359155" y="5952659"/>
                        </a:cubicBezTo>
                        <a:cubicBezTo>
                          <a:pt x="10382590" y="6080482"/>
                          <a:pt x="10331815" y="6224406"/>
                          <a:pt x="10359155" y="6470281"/>
                        </a:cubicBezTo>
                        <a:cubicBezTo>
                          <a:pt x="10121251" y="6474644"/>
                          <a:pt x="9979301" y="6403850"/>
                          <a:pt x="9783646" y="6470281"/>
                        </a:cubicBezTo>
                        <a:cubicBezTo>
                          <a:pt x="9587991" y="6536712"/>
                          <a:pt x="9561924" y="6432022"/>
                          <a:pt x="9415321" y="6470281"/>
                        </a:cubicBezTo>
                        <a:cubicBezTo>
                          <a:pt x="9268719" y="6508540"/>
                          <a:pt x="9069739" y="6417225"/>
                          <a:pt x="8943404" y="6470281"/>
                        </a:cubicBezTo>
                        <a:cubicBezTo>
                          <a:pt x="8817069" y="6523337"/>
                          <a:pt x="8588312" y="6448487"/>
                          <a:pt x="8367895" y="6470281"/>
                        </a:cubicBezTo>
                        <a:cubicBezTo>
                          <a:pt x="8147478" y="6492075"/>
                          <a:pt x="8000127" y="6419023"/>
                          <a:pt x="7792387" y="6470281"/>
                        </a:cubicBezTo>
                        <a:cubicBezTo>
                          <a:pt x="7584647" y="6521539"/>
                          <a:pt x="7293375" y="6412105"/>
                          <a:pt x="7113286" y="6470281"/>
                        </a:cubicBezTo>
                        <a:cubicBezTo>
                          <a:pt x="6933197" y="6528457"/>
                          <a:pt x="6920386" y="6429874"/>
                          <a:pt x="6744961" y="6470281"/>
                        </a:cubicBezTo>
                        <a:cubicBezTo>
                          <a:pt x="6569537" y="6510688"/>
                          <a:pt x="6468391" y="6434067"/>
                          <a:pt x="6376635" y="6470281"/>
                        </a:cubicBezTo>
                        <a:cubicBezTo>
                          <a:pt x="6284879" y="6506495"/>
                          <a:pt x="5854202" y="6461181"/>
                          <a:pt x="5593944" y="6470281"/>
                        </a:cubicBezTo>
                        <a:cubicBezTo>
                          <a:pt x="5333686" y="6479381"/>
                          <a:pt x="5186735" y="6407195"/>
                          <a:pt x="4811252" y="6470281"/>
                        </a:cubicBezTo>
                        <a:cubicBezTo>
                          <a:pt x="4435769" y="6533367"/>
                          <a:pt x="4352220" y="6469346"/>
                          <a:pt x="4235743" y="6470281"/>
                        </a:cubicBezTo>
                        <a:cubicBezTo>
                          <a:pt x="4119266" y="6471216"/>
                          <a:pt x="4040721" y="6456911"/>
                          <a:pt x="3971009" y="6470281"/>
                        </a:cubicBezTo>
                        <a:cubicBezTo>
                          <a:pt x="3901297" y="6483651"/>
                          <a:pt x="3822427" y="6447015"/>
                          <a:pt x="3706275" y="6470281"/>
                        </a:cubicBezTo>
                        <a:cubicBezTo>
                          <a:pt x="3590123" y="6493547"/>
                          <a:pt x="3117268" y="6402981"/>
                          <a:pt x="2923584" y="6470281"/>
                        </a:cubicBezTo>
                        <a:cubicBezTo>
                          <a:pt x="2729900" y="6537581"/>
                          <a:pt x="2618412" y="6463601"/>
                          <a:pt x="2451667" y="6470281"/>
                        </a:cubicBezTo>
                        <a:cubicBezTo>
                          <a:pt x="2284922" y="6476961"/>
                          <a:pt x="1967260" y="6463447"/>
                          <a:pt x="1668975" y="6470281"/>
                        </a:cubicBezTo>
                        <a:cubicBezTo>
                          <a:pt x="1370690" y="6477115"/>
                          <a:pt x="1212567" y="6466045"/>
                          <a:pt x="1093466" y="6470281"/>
                        </a:cubicBezTo>
                        <a:cubicBezTo>
                          <a:pt x="974365" y="6474517"/>
                          <a:pt x="902019" y="6443063"/>
                          <a:pt x="828732" y="6470281"/>
                        </a:cubicBezTo>
                        <a:cubicBezTo>
                          <a:pt x="755445" y="6497499"/>
                          <a:pt x="301585" y="6383869"/>
                          <a:pt x="0" y="6470281"/>
                        </a:cubicBezTo>
                        <a:cubicBezTo>
                          <a:pt x="-57442" y="6342502"/>
                          <a:pt x="41942" y="6063695"/>
                          <a:pt x="0" y="5946776"/>
                        </a:cubicBezTo>
                        <a:cubicBezTo>
                          <a:pt x="-41942" y="5829858"/>
                          <a:pt x="10245" y="5736773"/>
                          <a:pt x="0" y="5552678"/>
                        </a:cubicBezTo>
                        <a:cubicBezTo>
                          <a:pt x="-10245" y="5368583"/>
                          <a:pt x="31985" y="5281109"/>
                          <a:pt x="0" y="5158579"/>
                        </a:cubicBezTo>
                        <a:cubicBezTo>
                          <a:pt x="-31985" y="5036049"/>
                          <a:pt x="47014" y="4801986"/>
                          <a:pt x="0" y="4635074"/>
                        </a:cubicBezTo>
                        <a:cubicBezTo>
                          <a:pt x="-47014" y="4468163"/>
                          <a:pt x="40855" y="4366646"/>
                          <a:pt x="0" y="4240975"/>
                        </a:cubicBezTo>
                        <a:cubicBezTo>
                          <a:pt x="-40855" y="4115304"/>
                          <a:pt x="55891" y="3788097"/>
                          <a:pt x="0" y="3523362"/>
                        </a:cubicBezTo>
                        <a:cubicBezTo>
                          <a:pt x="-55891" y="3258627"/>
                          <a:pt x="5562" y="3222131"/>
                          <a:pt x="0" y="3129263"/>
                        </a:cubicBezTo>
                        <a:cubicBezTo>
                          <a:pt x="-5562" y="3036395"/>
                          <a:pt x="38747" y="2769922"/>
                          <a:pt x="0" y="2541056"/>
                        </a:cubicBezTo>
                        <a:cubicBezTo>
                          <a:pt x="-38747" y="2312190"/>
                          <a:pt x="83289" y="2148877"/>
                          <a:pt x="0" y="1823443"/>
                        </a:cubicBezTo>
                        <a:cubicBezTo>
                          <a:pt x="-83289" y="1498009"/>
                          <a:pt x="82782" y="1270283"/>
                          <a:pt x="0" y="1105830"/>
                        </a:cubicBezTo>
                        <a:cubicBezTo>
                          <a:pt x="-82782" y="941377"/>
                          <a:pt x="76995" y="493994"/>
                          <a:pt x="0" y="0"/>
                        </a:cubicBezTo>
                        <a:close/>
                      </a:path>
                      <a:path w="10359155" h="6470281" stroke="0" extrusionOk="0">
                        <a:moveTo>
                          <a:pt x="0" y="0"/>
                        </a:moveTo>
                        <a:cubicBezTo>
                          <a:pt x="132859" y="-24308"/>
                          <a:pt x="367148" y="51663"/>
                          <a:pt x="471917" y="0"/>
                        </a:cubicBezTo>
                        <a:cubicBezTo>
                          <a:pt x="576686" y="-51663"/>
                          <a:pt x="634625" y="16395"/>
                          <a:pt x="736651" y="0"/>
                        </a:cubicBezTo>
                        <a:cubicBezTo>
                          <a:pt x="838677" y="-16395"/>
                          <a:pt x="1360942" y="18217"/>
                          <a:pt x="1519343" y="0"/>
                        </a:cubicBezTo>
                        <a:cubicBezTo>
                          <a:pt x="1677744" y="-18217"/>
                          <a:pt x="1856649" y="43365"/>
                          <a:pt x="1991260" y="0"/>
                        </a:cubicBezTo>
                        <a:cubicBezTo>
                          <a:pt x="2125871" y="-43365"/>
                          <a:pt x="2274753" y="44381"/>
                          <a:pt x="2463177" y="0"/>
                        </a:cubicBezTo>
                        <a:cubicBezTo>
                          <a:pt x="2651601" y="-44381"/>
                          <a:pt x="2893351" y="67957"/>
                          <a:pt x="3245869" y="0"/>
                        </a:cubicBezTo>
                        <a:cubicBezTo>
                          <a:pt x="3598387" y="-67957"/>
                          <a:pt x="3482966" y="39339"/>
                          <a:pt x="3614194" y="0"/>
                        </a:cubicBezTo>
                        <a:cubicBezTo>
                          <a:pt x="3745423" y="-39339"/>
                          <a:pt x="4006498" y="84707"/>
                          <a:pt x="4396886" y="0"/>
                        </a:cubicBezTo>
                        <a:cubicBezTo>
                          <a:pt x="4787274" y="-84707"/>
                          <a:pt x="4937680" y="83819"/>
                          <a:pt x="5179577" y="0"/>
                        </a:cubicBezTo>
                        <a:cubicBezTo>
                          <a:pt x="5421474" y="-83819"/>
                          <a:pt x="5549215" y="10976"/>
                          <a:pt x="5755086" y="0"/>
                        </a:cubicBezTo>
                        <a:cubicBezTo>
                          <a:pt x="5960957" y="-10976"/>
                          <a:pt x="6177768" y="74648"/>
                          <a:pt x="6537778" y="0"/>
                        </a:cubicBezTo>
                        <a:cubicBezTo>
                          <a:pt x="6897788" y="-74648"/>
                          <a:pt x="6848180" y="42166"/>
                          <a:pt x="7009695" y="0"/>
                        </a:cubicBezTo>
                        <a:cubicBezTo>
                          <a:pt x="7171210" y="-42166"/>
                          <a:pt x="7333877" y="42878"/>
                          <a:pt x="7481612" y="0"/>
                        </a:cubicBezTo>
                        <a:cubicBezTo>
                          <a:pt x="7629347" y="-42878"/>
                          <a:pt x="7876863" y="80085"/>
                          <a:pt x="8160712" y="0"/>
                        </a:cubicBezTo>
                        <a:cubicBezTo>
                          <a:pt x="8444561" y="-80085"/>
                          <a:pt x="8520196" y="1991"/>
                          <a:pt x="8632629" y="0"/>
                        </a:cubicBezTo>
                        <a:cubicBezTo>
                          <a:pt x="8745062" y="-1991"/>
                          <a:pt x="9202273" y="30920"/>
                          <a:pt x="9415321" y="0"/>
                        </a:cubicBezTo>
                        <a:cubicBezTo>
                          <a:pt x="9628369" y="-30920"/>
                          <a:pt x="10013968" y="36423"/>
                          <a:pt x="10359155" y="0"/>
                        </a:cubicBezTo>
                        <a:cubicBezTo>
                          <a:pt x="10370815" y="249249"/>
                          <a:pt x="10344159" y="298724"/>
                          <a:pt x="10359155" y="588207"/>
                        </a:cubicBezTo>
                        <a:cubicBezTo>
                          <a:pt x="10374151" y="877690"/>
                          <a:pt x="10330899" y="1022759"/>
                          <a:pt x="10359155" y="1241118"/>
                        </a:cubicBezTo>
                        <a:cubicBezTo>
                          <a:pt x="10387411" y="1459477"/>
                          <a:pt x="10315575" y="1515824"/>
                          <a:pt x="10359155" y="1635216"/>
                        </a:cubicBezTo>
                        <a:cubicBezTo>
                          <a:pt x="10402735" y="1754608"/>
                          <a:pt x="10306730" y="1909554"/>
                          <a:pt x="10359155" y="2094018"/>
                        </a:cubicBezTo>
                        <a:cubicBezTo>
                          <a:pt x="10411580" y="2278482"/>
                          <a:pt x="10295646" y="2547301"/>
                          <a:pt x="10359155" y="2746928"/>
                        </a:cubicBezTo>
                        <a:cubicBezTo>
                          <a:pt x="10422664" y="2946555"/>
                          <a:pt x="10331411" y="3125400"/>
                          <a:pt x="10359155" y="3270433"/>
                        </a:cubicBezTo>
                        <a:cubicBezTo>
                          <a:pt x="10386899" y="3415466"/>
                          <a:pt x="10325258" y="3507165"/>
                          <a:pt x="10359155" y="3729235"/>
                        </a:cubicBezTo>
                        <a:cubicBezTo>
                          <a:pt x="10393052" y="3951305"/>
                          <a:pt x="10307212" y="4073022"/>
                          <a:pt x="10359155" y="4382145"/>
                        </a:cubicBezTo>
                        <a:cubicBezTo>
                          <a:pt x="10411098" y="4691268"/>
                          <a:pt x="10316742" y="4792383"/>
                          <a:pt x="10359155" y="4970352"/>
                        </a:cubicBezTo>
                        <a:cubicBezTo>
                          <a:pt x="10401568" y="5148321"/>
                          <a:pt x="10337871" y="5429361"/>
                          <a:pt x="10359155" y="5558560"/>
                        </a:cubicBezTo>
                        <a:cubicBezTo>
                          <a:pt x="10380439" y="5687759"/>
                          <a:pt x="10321880" y="6120775"/>
                          <a:pt x="10359155" y="6470281"/>
                        </a:cubicBezTo>
                        <a:cubicBezTo>
                          <a:pt x="10220868" y="6539043"/>
                          <a:pt x="9999948" y="6441956"/>
                          <a:pt x="9680055" y="6470281"/>
                        </a:cubicBezTo>
                        <a:cubicBezTo>
                          <a:pt x="9360162" y="6498606"/>
                          <a:pt x="9422292" y="6458587"/>
                          <a:pt x="9311729" y="6470281"/>
                        </a:cubicBezTo>
                        <a:cubicBezTo>
                          <a:pt x="9201166" y="6481975"/>
                          <a:pt x="8812574" y="6457255"/>
                          <a:pt x="8632629" y="6470281"/>
                        </a:cubicBezTo>
                        <a:cubicBezTo>
                          <a:pt x="8452684" y="6483307"/>
                          <a:pt x="8440119" y="6442478"/>
                          <a:pt x="8367895" y="6470281"/>
                        </a:cubicBezTo>
                        <a:cubicBezTo>
                          <a:pt x="8295671" y="6498084"/>
                          <a:pt x="7894811" y="6435240"/>
                          <a:pt x="7688795" y="6470281"/>
                        </a:cubicBezTo>
                        <a:cubicBezTo>
                          <a:pt x="7482779" y="6505322"/>
                          <a:pt x="7405587" y="6459585"/>
                          <a:pt x="7320470" y="6470281"/>
                        </a:cubicBezTo>
                        <a:cubicBezTo>
                          <a:pt x="7235353" y="6480977"/>
                          <a:pt x="7186852" y="6459668"/>
                          <a:pt x="7055736" y="6470281"/>
                        </a:cubicBezTo>
                        <a:cubicBezTo>
                          <a:pt x="6924620" y="6480894"/>
                          <a:pt x="6855818" y="6427673"/>
                          <a:pt x="6687410" y="6470281"/>
                        </a:cubicBezTo>
                        <a:cubicBezTo>
                          <a:pt x="6519002" y="6512889"/>
                          <a:pt x="6191708" y="6447572"/>
                          <a:pt x="6008310" y="6470281"/>
                        </a:cubicBezTo>
                        <a:cubicBezTo>
                          <a:pt x="5824912" y="6492990"/>
                          <a:pt x="5814179" y="6468243"/>
                          <a:pt x="5639984" y="6470281"/>
                        </a:cubicBezTo>
                        <a:cubicBezTo>
                          <a:pt x="5465789" y="6472319"/>
                          <a:pt x="5478305" y="6465032"/>
                          <a:pt x="5375250" y="6470281"/>
                        </a:cubicBezTo>
                        <a:cubicBezTo>
                          <a:pt x="5272195" y="6475530"/>
                          <a:pt x="5121718" y="6469444"/>
                          <a:pt x="5006925" y="6470281"/>
                        </a:cubicBezTo>
                        <a:cubicBezTo>
                          <a:pt x="4892133" y="6471118"/>
                          <a:pt x="4750963" y="6452032"/>
                          <a:pt x="4535008" y="6470281"/>
                        </a:cubicBezTo>
                        <a:cubicBezTo>
                          <a:pt x="4319053" y="6488530"/>
                          <a:pt x="4186046" y="6461271"/>
                          <a:pt x="3959499" y="6470281"/>
                        </a:cubicBezTo>
                        <a:cubicBezTo>
                          <a:pt x="3732952" y="6479291"/>
                          <a:pt x="3751756" y="6429229"/>
                          <a:pt x="3591174" y="6470281"/>
                        </a:cubicBezTo>
                        <a:cubicBezTo>
                          <a:pt x="3430593" y="6511333"/>
                          <a:pt x="3077064" y="6452067"/>
                          <a:pt x="2808482" y="6470281"/>
                        </a:cubicBezTo>
                        <a:cubicBezTo>
                          <a:pt x="2539900" y="6488495"/>
                          <a:pt x="2375416" y="6420426"/>
                          <a:pt x="2232973" y="6470281"/>
                        </a:cubicBezTo>
                        <a:cubicBezTo>
                          <a:pt x="2090530" y="6520136"/>
                          <a:pt x="1721663" y="6393158"/>
                          <a:pt x="1450282" y="6470281"/>
                        </a:cubicBezTo>
                        <a:cubicBezTo>
                          <a:pt x="1178901" y="6547404"/>
                          <a:pt x="1037836" y="6395188"/>
                          <a:pt x="771182" y="6470281"/>
                        </a:cubicBezTo>
                        <a:cubicBezTo>
                          <a:pt x="504528" y="6545374"/>
                          <a:pt x="302408" y="6420709"/>
                          <a:pt x="0" y="6470281"/>
                        </a:cubicBezTo>
                        <a:cubicBezTo>
                          <a:pt x="-1305" y="6263875"/>
                          <a:pt x="26020" y="6052343"/>
                          <a:pt x="0" y="5817371"/>
                        </a:cubicBezTo>
                        <a:cubicBezTo>
                          <a:pt x="-26020" y="5582399"/>
                          <a:pt x="51892" y="5445545"/>
                          <a:pt x="0" y="5164461"/>
                        </a:cubicBezTo>
                        <a:cubicBezTo>
                          <a:pt x="-51892" y="4883377"/>
                          <a:pt x="33327" y="4837080"/>
                          <a:pt x="0" y="4576253"/>
                        </a:cubicBezTo>
                        <a:cubicBezTo>
                          <a:pt x="-33327" y="4315426"/>
                          <a:pt x="50561" y="4110110"/>
                          <a:pt x="0" y="3858640"/>
                        </a:cubicBezTo>
                        <a:cubicBezTo>
                          <a:pt x="-50561" y="3607170"/>
                          <a:pt x="35206" y="3490135"/>
                          <a:pt x="0" y="3141027"/>
                        </a:cubicBezTo>
                        <a:cubicBezTo>
                          <a:pt x="-35206" y="2791919"/>
                          <a:pt x="63425" y="2780335"/>
                          <a:pt x="0" y="2488117"/>
                        </a:cubicBezTo>
                        <a:cubicBezTo>
                          <a:pt x="-63425" y="2195899"/>
                          <a:pt x="61733" y="2147024"/>
                          <a:pt x="0" y="1835207"/>
                        </a:cubicBezTo>
                        <a:cubicBezTo>
                          <a:pt x="-61733" y="1523390"/>
                          <a:pt x="22718" y="1426795"/>
                          <a:pt x="0" y="1182297"/>
                        </a:cubicBezTo>
                        <a:cubicBezTo>
                          <a:pt x="-22718" y="937799"/>
                          <a:pt x="25072" y="900390"/>
                          <a:pt x="0" y="723495"/>
                        </a:cubicBezTo>
                        <a:cubicBezTo>
                          <a:pt x="-25072" y="546600"/>
                          <a:pt x="26683" y="2872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292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28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0949FF-134F-46D2-A567-517EA6275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61810"/>
            <a:ext cx="10515600" cy="1325563"/>
          </a:xfrm>
        </p:spPr>
        <p:txBody>
          <a:bodyPr/>
          <a:lstStyle/>
          <a:p>
            <a:r>
              <a:rPr lang="en-US" dirty="0"/>
              <a:t>Keys to Eradication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88" y="1387373"/>
            <a:ext cx="4116846" cy="299350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101600" dist="1778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033" y="3474720"/>
            <a:ext cx="3999089" cy="3169920"/>
          </a:xfrm>
          <a:prstGeom prst="rect">
            <a:avLst/>
          </a:prstGeom>
          <a:effectLst>
            <a:glow rad="2794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280" y="1327474"/>
            <a:ext cx="4601387" cy="300825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94555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CE886E2AD34BB2A57BC8BE5F9249" ma:contentTypeVersion="11" ma:contentTypeDescription="Create a new document." ma:contentTypeScope="" ma:versionID="7aa88fb12791a1fab00e244dfac37071">
  <xsd:schema xmlns:xsd="http://www.w3.org/2001/XMLSchema" xmlns:xs="http://www.w3.org/2001/XMLSchema" xmlns:p="http://schemas.microsoft.com/office/2006/metadata/properties" xmlns:ns2="9ee614e0-892c-4ec7-9914-85661597e191" xmlns:ns3="27517cfb-8734-46d4-b613-170f5f4f7055" targetNamespace="http://schemas.microsoft.com/office/2006/metadata/properties" ma:root="true" ma:fieldsID="76a9fc682e13226ee4831b599b8084e5" ns2:_="" ns3:_="">
    <xsd:import namespace="9ee614e0-892c-4ec7-9914-85661597e191"/>
    <xsd:import namespace="27517cfb-8734-46d4-b613-170f5f4f70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614e0-892c-4ec7-9914-85661597e1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17cfb-8734-46d4-b613-170f5f4f70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hidden="true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hidden="true" ma:internalName="MediaServiceLocation" ma:readOnly="true">
      <xsd:simpleType>
        <xsd:restriction base="dms:Text"/>
      </xsd:simpleType>
    </xsd:element>
    <xsd:element name="MediaServiceOCR" ma:index="15" nillable="true" ma:displayName="MediaServiceOCR" ma:hidden="true" ma:internalName="MediaServiceOCR" ma:readOnly="true">
      <xsd:simpleType>
        <xsd:restriction base="dms:Note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ADEE27-24A9-4459-8127-CB34A2136E65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e738b825-01dd-41ea-a346-9b03c5f8ec41"/>
    <ds:schemaRef ds:uri="http://www.w3.org/XML/1998/namespace"/>
    <ds:schemaRef ds:uri="http://schemas.microsoft.com/office/2006/documentManagement/types"/>
    <ds:schemaRef ds:uri="b182c984-fefe-46ab-a911-7d9016967eb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9849DCE-1A1C-474C-B93F-9D35F43030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664E77-A9A6-479F-B3C0-94EAE22CC68F}"/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459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California  Illegal Dumping Technical Advisory Committee (IDTAC)</vt:lpstr>
      <vt:lpstr>Statewide IDTAC </vt:lpstr>
      <vt:lpstr>IDTAC Members</vt:lpstr>
      <vt:lpstr>Workplan 2020 </vt:lpstr>
      <vt:lpstr>Past Efforts</vt:lpstr>
      <vt:lpstr>Current Efforts</vt:lpstr>
      <vt:lpstr>PowerPoint Presentation</vt:lpstr>
      <vt:lpstr>Keys to Eradication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 Illegal Dumping Technical Advisory Committee (IDTAC)</dc:title>
  <dc:creator>Larry Sweetser</dc:creator>
  <cp:lastModifiedBy>Larry Sweetser</cp:lastModifiedBy>
  <cp:revision>25</cp:revision>
  <dcterms:created xsi:type="dcterms:W3CDTF">2021-04-15T02:08:47Z</dcterms:created>
  <dcterms:modified xsi:type="dcterms:W3CDTF">2021-04-16T21:40:16Z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0x010100E18ECE886E2AD34BB2A57BC8BE5F9249</vt:lpwstr>
  </property>
</Properties>
</file>